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4"/>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277" r:id="rId21"/>
    <p:sldId id="278" r:id="rId22"/>
    <p:sldId id="279" r:id="rId23"/>
    <p:sldId id="280" r:id="rId24"/>
    <p:sldId id="297" r:id="rId25"/>
    <p:sldId id="281" r:id="rId26"/>
    <p:sldId id="298" r:id="rId27"/>
    <p:sldId id="282" r:id="rId28"/>
    <p:sldId id="299" r:id="rId29"/>
    <p:sldId id="300" r:id="rId30"/>
    <p:sldId id="301" r:id="rId31"/>
    <p:sldId id="284" r:id="rId32"/>
    <p:sldId id="293" r:id="rId33"/>
    <p:sldId id="294" r:id="rId34"/>
    <p:sldId id="295" r:id="rId35"/>
    <p:sldId id="285" r:id="rId36"/>
    <p:sldId id="286" r:id="rId37"/>
    <p:sldId id="287" r:id="rId38"/>
    <p:sldId id="288" r:id="rId39"/>
    <p:sldId id="289" r:id="rId40"/>
    <p:sldId id="290" r:id="rId41"/>
    <p:sldId id="291" r:id="rId42"/>
    <p:sldId id="292" r:id="rId43"/>
    <p:sldId id="302" r:id="rId44"/>
    <p:sldId id="303" r:id="rId45"/>
    <p:sldId id="304" r:id="rId46"/>
    <p:sldId id="305" r:id="rId47"/>
    <p:sldId id="269" r:id="rId48"/>
    <p:sldId id="270" r:id="rId49"/>
    <p:sldId id="306" r:id="rId50"/>
    <p:sldId id="260" r:id="rId51"/>
    <p:sldId id="261" r:id="rId52"/>
    <p:sldId id="262" r:id="rId53"/>
  </p:sldIdLst>
  <p:sldSz cx="12192000" cy="6858000"/>
  <p:notesSz cx="6858000" cy="9144000"/>
  <p:embeddedFontLst>
    <p:embeddedFont>
      <p:font typeface="Cambria Math" panose="02040503050406030204" pitchFamily="18" charset="0"/>
      <p:regular r:id="rId55"/>
    </p:embeddedFont>
    <p:embeddedFont>
      <p:font typeface="等线" panose="02010600030101010101" pitchFamily="2" charset="-122"/>
      <p:regular r:id="rId56"/>
      <p:bold r:id="rId57"/>
    </p:embeddedFont>
    <p:embeddedFont>
      <p:font typeface="Century Gothic" panose="020B0502020202020204" pitchFamily="34" charset="0"/>
      <p:regular r:id="rId58"/>
      <p:bold r:id="rId59"/>
      <p:italic r:id="rId60"/>
      <p:boldItalic r:id="rId61"/>
    </p:embeddedFont>
    <p:embeddedFont>
      <p:font typeface="Consolas" panose="020B0609020204030204" pitchFamily="49"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Wingdings 2" panose="05020102010507070707" pitchFamily="18" charset="2"/>
      <p:regular r:id="rId7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538" autoAdjust="0"/>
  </p:normalViewPr>
  <p:slideViewPr>
    <p:cSldViewPr snapToGrid="0">
      <p:cViewPr>
        <p:scale>
          <a:sx n="66" d="100"/>
          <a:sy n="66" d="100"/>
        </p:scale>
        <p:origin x="1253" y="-16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31</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32</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33</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is according to real-life feelings, 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35</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36</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Here’s the main ideas when we apply the</a:t>
            </a:r>
            <a:r>
              <a:rPr lang="en-US" altLang="zh-CN" sz="1400" baseline="0" dirty="0"/>
              <a:t> model to different aircrafts. TETA and 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47</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48</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50</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51</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52</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7.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4.bin"/><Relationship Id="rId10" Type="http://schemas.openxmlformats.org/officeDocument/2006/relationships/image" Target="../media/image10.wmf"/><Relationship Id="rId4" Type="http://schemas.openxmlformats.org/officeDocument/2006/relationships/image" Target="../media/image11.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5.wmf"/><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1.bin"/><Relationship Id="rId4" Type="http://schemas.openxmlformats.org/officeDocument/2006/relationships/image" Target="../media/image16.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18.wmf"/><Relationship Id="rId4"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18.wmf"/><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1.wmf"/><Relationship Id="rId4"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091"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092"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46"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43"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44"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45"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05"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965617419"/>
              </p:ext>
            </p:extLst>
          </p:nvPr>
        </p:nvGraphicFramePr>
        <p:xfrm>
          <a:off x="3642015" y="5546101"/>
          <a:ext cx="5234132" cy="1311899"/>
        </p:xfrm>
        <a:graphic>
          <a:graphicData uri="http://schemas.openxmlformats.org/presentationml/2006/ole">
            <mc:AlternateContent xmlns:mc="http://schemas.openxmlformats.org/markup-compatibility/2006">
              <mc:Choice xmlns:v="urn:schemas-microsoft-com:vml" Requires="v">
                <p:oleObj spid="_x0000_s4129"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3642015" y="5546101"/>
                        <a:ext cx="5234132" cy="1311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53"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08"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09"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56"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57"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760923109"/>
              </p:ext>
            </p:extLst>
          </p:nvPr>
        </p:nvGraphicFramePr>
        <p:xfrm>
          <a:off x="2009444" y="3278575"/>
          <a:ext cx="8410426" cy="300849"/>
        </p:xfrm>
        <a:graphic>
          <a:graphicData uri="http://schemas.openxmlformats.org/presentationml/2006/ole">
            <mc:AlternateContent xmlns:mc="http://schemas.openxmlformats.org/markup-compatibility/2006">
              <mc:Choice xmlns:v="urn:schemas-microsoft-com:vml" Requires="v">
                <p:oleObj spid="_x0000_s11304"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009444" y="3278575"/>
                        <a:ext cx="8410426" cy="30084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23589773"/>
              </p:ext>
            </p:extLst>
          </p:nvPr>
        </p:nvGraphicFramePr>
        <p:xfrm>
          <a:off x="4777253" y="4284641"/>
          <a:ext cx="1713471" cy="434470"/>
        </p:xfrm>
        <a:graphic>
          <a:graphicData uri="http://schemas.openxmlformats.org/presentationml/2006/ole">
            <mc:AlternateContent xmlns:mc="http://schemas.openxmlformats.org/markup-compatibility/2006">
              <mc:Choice xmlns:v="urn:schemas-microsoft-com:vml" Requires="v">
                <p:oleObj spid="_x0000_s11305"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4777253" y="4284641"/>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25"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solidFill>
                  <a:srgbClr val="FF0000"/>
                </a:solidFill>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solidFill>
                <a:srgbClr val="FF0000"/>
              </a:solidFill>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This factor was not 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（为什么是这三个数？）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 (Why these numbers?)</a:t>
            </a: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1182" y="4649511"/>
            <a:ext cx="3088563" cy="2208489"/>
          </a:xfrm>
          <a:prstGeom prst="rect">
            <a:avLst/>
          </a:prstGeom>
        </p:spPr>
      </p:pic>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000" y="2263724"/>
            <a:ext cx="7292279" cy="4096468"/>
          </a:xfrm>
          <a:prstGeom prst="rect">
            <a:avLst/>
          </a:prstGeom>
        </p:spPr>
      </p:pic>
      <p:sp>
        <p:nvSpPr>
          <p:cNvPr id="9" name="文本框 8"/>
          <p:cNvSpPr txBox="1"/>
          <p:nvPr/>
        </p:nvSpPr>
        <p:spPr>
          <a:xfrm>
            <a:off x="4311375" y="2665508"/>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TotalTime>
  <Words>6705</Words>
  <Application>Microsoft Office PowerPoint</Application>
  <PresentationFormat>宽屏</PresentationFormat>
  <Paragraphs>533</Paragraphs>
  <Slides>52</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66"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时间计算 - 假设 Assumptions for Time Calculating</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50</cp:revision>
  <dcterms:created xsi:type="dcterms:W3CDTF">2022-04-09T13:58:34Z</dcterms:created>
  <dcterms:modified xsi:type="dcterms:W3CDTF">2022-04-11T10:17:16Z</dcterms:modified>
</cp:coreProperties>
</file>